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1161713" cy="7200900"/>
  <p:notesSz cx="6735763" cy="9866313"/>
  <p:photoAlbum/>
  <p:defaultTextStyle>
    <a:defPPr>
      <a:defRPr lang="ru-RU"/>
    </a:defPPr>
    <a:lvl1pPr algn="l" defTabSz="10604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530225" indent="-73025" algn="l" defTabSz="10604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1060450" indent="-146050" algn="l" defTabSz="10604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592263" indent="-220663" algn="l" defTabSz="10604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2122488" indent="-293688" algn="l" defTabSz="1060450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80" d="100"/>
          <a:sy n="80" d="100"/>
        </p:scale>
        <p:origin x="-1781" y="-173"/>
      </p:cViewPr>
      <p:guideLst>
        <p:guide orient="horz" pos="2269"/>
        <p:guide pos="3517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defTabSz="1100377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815742" y="0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 defTabSz="1100377">
              <a:defRPr sz="1300">
                <a:latin typeface="Calibri" pitchFamily="34" charset="0"/>
              </a:defRPr>
            </a:lvl1pPr>
          </a:lstStyle>
          <a:p>
            <a:fld id="{D9601087-A867-4217-9C1F-5D24156C9CD4}" type="datetimeFigureOut">
              <a:rPr lang="ru-RU"/>
              <a:pPr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9370809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defTabSz="1100377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815742" y="9370809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 defTabSz="1100377">
              <a:defRPr sz="1300">
                <a:latin typeface="Calibri" pitchFamily="34" charset="0"/>
              </a:defRPr>
            </a:lvl1pPr>
          </a:lstStyle>
          <a:p>
            <a:fld id="{412E4B9A-BFEE-4F1A-803D-EE23C03A4E5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0848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defTabSz="1100377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815742" y="0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>
            <a:lvl1pPr algn="r" defTabSz="1100377">
              <a:defRPr sz="1300">
                <a:latin typeface="Calibri" pitchFamily="34" charset="0"/>
              </a:defRPr>
            </a:lvl1pPr>
          </a:lstStyle>
          <a:p>
            <a:fld id="{F379C582-AADF-4753-93DE-030572C2D166}" type="datetimeFigureOut">
              <a:rPr lang="ru-RU"/>
              <a:pPr/>
              <a:t>21.08.2023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01650" y="739775"/>
            <a:ext cx="5732463" cy="3698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76" tIns="44888" rIns="89776" bIns="4488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673732" y="4686186"/>
            <a:ext cx="5388300" cy="4440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9370809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defTabSz="1100377">
              <a:defRPr sz="1300">
                <a:latin typeface="Calibri" pitchFamily="34" charset="0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815742" y="9370809"/>
            <a:ext cx="2918468" cy="493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858" tIns="47429" rIns="94858" bIns="47429" numCol="1" anchor="b" anchorCtr="0" compatLnSpc="1">
            <a:prstTxWarp prst="textNoShape">
              <a:avLst/>
            </a:prstTxWarp>
          </a:bodyPr>
          <a:lstStyle>
            <a:lvl1pPr algn="r" defTabSz="1100377">
              <a:defRPr sz="1300">
                <a:latin typeface="Calibri" pitchFamily="34" charset="0"/>
              </a:defRPr>
            </a:lvl1pPr>
          </a:lstStyle>
          <a:p>
            <a:fld id="{F76D301B-6965-4A64-A5DA-248CC2BC30C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6821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60450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30225" algn="l" defTabSz="1060450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060450" algn="l" defTabSz="1060450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592263" algn="l" defTabSz="1060450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122488" algn="l" defTabSz="1060450" rtl="0" fontAlgn="base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653885" algn="l" defTabSz="10615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184662" algn="l" defTabSz="10615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3715439" algn="l" defTabSz="10615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246216" algn="l" defTabSz="1061554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7FE17C-F21E-4163-8554-8144CA03F99E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7130" y="2236952"/>
            <a:ext cx="9487457" cy="154352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74259" y="4080511"/>
            <a:ext cx="7813199" cy="184023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61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92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23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53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846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15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246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674EE-70D6-4EA2-9462-12CCE6A6E9B1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F59D9-2FCD-4230-82C6-204FEB445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399F1-B8C7-47CB-863D-EC2FFB8D32EB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D5B09-86C2-4907-8C0E-BEBC019B1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92244" y="288376"/>
            <a:ext cx="2511386" cy="61440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58088" y="288376"/>
            <a:ext cx="7348126" cy="61440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165FF-1602-43B6-802F-C13D70411670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86CC0-07BA-45B4-8AF0-BFCCA8512F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1226A-54A5-4E1D-823E-5772D5779138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6E452-22E9-43B5-B24E-6B9252B305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1701" y="4627250"/>
            <a:ext cx="9487457" cy="1430179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81701" y="3052053"/>
            <a:ext cx="9487457" cy="1575196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307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615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923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2310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65388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18466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154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24621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4AE8D-CCF7-44A3-8582-F15C726303C0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91959-4EFB-4CCC-AEBD-9F3E728A7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58087" y="1680212"/>
            <a:ext cx="4929757" cy="475226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873" y="1680212"/>
            <a:ext cx="4929757" cy="4752261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109C6-7FDE-4FC1-8693-3C3C94DFEE32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A3747-1A0C-4C5E-942C-8C54D0B24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58088" y="1611871"/>
            <a:ext cx="4931694" cy="67175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777" indent="0">
              <a:buNone/>
              <a:defRPr sz="2400" b="1"/>
            </a:lvl2pPr>
            <a:lvl3pPr marL="1061554" indent="0">
              <a:buNone/>
              <a:defRPr sz="2000" b="1"/>
            </a:lvl3pPr>
            <a:lvl4pPr marL="1592331" indent="0">
              <a:buNone/>
              <a:defRPr sz="1800" b="1"/>
            </a:lvl4pPr>
            <a:lvl5pPr marL="2123107" indent="0">
              <a:buNone/>
              <a:defRPr sz="1800" b="1"/>
            </a:lvl5pPr>
            <a:lvl6pPr marL="2653885" indent="0">
              <a:buNone/>
              <a:defRPr sz="1800" b="1"/>
            </a:lvl6pPr>
            <a:lvl7pPr marL="3184662" indent="0">
              <a:buNone/>
              <a:defRPr sz="1800" b="1"/>
            </a:lvl7pPr>
            <a:lvl8pPr marL="3715439" indent="0">
              <a:buNone/>
              <a:defRPr sz="1800" b="1"/>
            </a:lvl8pPr>
            <a:lvl9pPr marL="424621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8088" y="2283621"/>
            <a:ext cx="4931694" cy="41488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670001" y="1611871"/>
            <a:ext cx="4933632" cy="67175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30777" indent="0">
              <a:buNone/>
              <a:defRPr sz="2400" b="1"/>
            </a:lvl2pPr>
            <a:lvl3pPr marL="1061554" indent="0">
              <a:buNone/>
              <a:defRPr sz="2000" b="1"/>
            </a:lvl3pPr>
            <a:lvl4pPr marL="1592331" indent="0">
              <a:buNone/>
              <a:defRPr sz="1800" b="1"/>
            </a:lvl4pPr>
            <a:lvl5pPr marL="2123107" indent="0">
              <a:buNone/>
              <a:defRPr sz="1800" b="1"/>
            </a:lvl5pPr>
            <a:lvl6pPr marL="2653885" indent="0">
              <a:buNone/>
              <a:defRPr sz="1800" b="1"/>
            </a:lvl6pPr>
            <a:lvl7pPr marL="3184662" indent="0">
              <a:buNone/>
              <a:defRPr sz="1800" b="1"/>
            </a:lvl7pPr>
            <a:lvl8pPr marL="3715439" indent="0">
              <a:buNone/>
              <a:defRPr sz="1800" b="1"/>
            </a:lvl8pPr>
            <a:lvl9pPr marL="424621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670001" y="2283621"/>
            <a:ext cx="4933632" cy="41488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E2A1B-D6D8-4EFF-856B-271043F4AAEB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3A2E4-4A87-47EA-9FEE-DFF6FB1435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AE5A0-7DEC-41FD-96B4-BDA9B701C6DE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31D07-5F98-4A02-85EF-7DC248BAB3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B4745-65F2-4FAC-9A2B-48B00E12A347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C5A0D-F97D-4C2F-B486-18B7AFE2A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8091" y="286703"/>
            <a:ext cx="3672127" cy="122015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63925" y="286707"/>
            <a:ext cx="6239709" cy="6145769"/>
          </a:xfrm>
        </p:spPr>
        <p:txBody>
          <a:bodyPr/>
          <a:lstStyle>
            <a:lvl1pPr>
              <a:defRPr sz="37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8091" y="1506859"/>
            <a:ext cx="3672127" cy="4925616"/>
          </a:xfrm>
        </p:spPr>
        <p:txBody>
          <a:bodyPr/>
          <a:lstStyle>
            <a:lvl1pPr marL="0" indent="0">
              <a:buNone/>
              <a:defRPr sz="1700"/>
            </a:lvl1pPr>
            <a:lvl2pPr marL="530777" indent="0">
              <a:buNone/>
              <a:defRPr sz="1500"/>
            </a:lvl2pPr>
            <a:lvl3pPr marL="1061554" indent="0">
              <a:buNone/>
              <a:defRPr sz="1000"/>
            </a:lvl3pPr>
            <a:lvl4pPr marL="1592331" indent="0">
              <a:buNone/>
              <a:defRPr sz="900"/>
            </a:lvl4pPr>
            <a:lvl5pPr marL="2123107" indent="0">
              <a:buNone/>
              <a:defRPr sz="900"/>
            </a:lvl5pPr>
            <a:lvl6pPr marL="2653885" indent="0">
              <a:buNone/>
              <a:defRPr sz="900"/>
            </a:lvl6pPr>
            <a:lvl7pPr marL="3184662" indent="0">
              <a:buNone/>
              <a:defRPr sz="900"/>
            </a:lvl7pPr>
            <a:lvl8pPr marL="3715439" indent="0">
              <a:buNone/>
              <a:defRPr sz="900"/>
            </a:lvl8pPr>
            <a:lvl9pPr marL="424621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6E616-8D8C-43C3-9ED2-E7AF25E68857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34788-A200-40CE-9991-0D28E74D3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7774" y="5040631"/>
            <a:ext cx="6697028" cy="59507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87774" y="643414"/>
            <a:ext cx="6697028" cy="4320540"/>
          </a:xfrm>
        </p:spPr>
        <p:txBody>
          <a:bodyPr rtlCol="0">
            <a:normAutofit/>
          </a:bodyPr>
          <a:lstStyle>
            <a:lvl1pPr marL="0" indent="0">
              <a:buNone/>
              <a:defRPr sz="3700"/>
            </a:lvl1pPr>
            <a:lvl2pPr marL="530777" indent="0">
              <a:buNone/>
              <a:defRPr sz="3300"/>
            </a:lvl2pPr>
            <a:lvl3pPr marL="1061554" indent="0">
              <a:buNone/>
              <a:defRPr sz="2800"/>
            </a:lvl3pPr>
            <a:lvl4pPr marL="1592331" indent="0">
              <a:buNone/>
              <a:defRPr sz="2400"/>
            </a:lvl4pPr>
            <a:lvl5pPr marL="2123107" indent="0">
              <a:buNone/>
              <a:defRPr sz="2400"/>
            </a:lvl5pPr>
            <a:lvl6pPr marL="2653885" indent="0">
              <a:buNone/>
              <a:defRPr sz="2400"/>
            </a:lvl6pPr>
            <a:lvl7pPr marL="3184662" indent="0">
              <a:buNone/>
              <a:defRPr sz="2400"/>
            </a:lvl7pPr>
            <a:lvl8pPr marL="3715439" indent="0">
              <a:buNone/>
              <a:defRPr sz="2400"/>
            </a:lvl8pPr>
            <a:lvl9pPr marL="4246216" indent="0">
              <a:buNone/>
              <a:defRPr sz="24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87774" y="5635708"/>
            <a:ext cx="6697028" cy="845105"/>
          </a:xfrm>
        </p:spPr>
        <p:txBody>
          <a:bodyPr/>
          <a:lstStyle>
            <a:lvl1pPr marL="0" indent="0">
              <a:buNone/>
              <a:defRPr sz="1700"/>
            </a:lvl1pPr>
            <a:lvl2pPr marL="530777" indent="0">
              <a:buNone/>
              <a:defRPr sz="1500"/>
            </a:lvl2pPr>
            <a:lvl3pPr marL="1061554" indent="0">
              <a:buNone/>
              <a:defRPr sz="1000"/>
            </a:lvl3pPr>
            <a:lvl4pPr marL="1592331" indent="0">
              <a:buNone/>
              <a:defRPr sz="900"/>
            </a:lvl4pPr>
            <a:lvl5pPr marL="2123107" indent="0">
              <a:buNone/>
              <a:defRPr sz="900"/>
            </a:lvl5pPr>
            <a:lvl6pPr marL="2653885" indent="0">
              <a:buNone/>
              <a:defRPr sz="900"/>
            </a:lvl6pPr>
            <a:lvl7pPr marL="3184662" indent="0">
              <a:buNone/>
              <a:defRPr sz="900"/>
            </a:lvl7pPr>
            <a:lvl8pPr marL="3715439" indent="0">
              <a:buNone/>
              <a:defRPr sz="900"/>
            </a:lvl8pPr>
            <a:lvl9pPr marL="4246216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A95DD-2CFC-4F67-9780-2F5933C705D8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4D89D-5A84-4974-81A5-C5CE8331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58800" y="288925"/>
            <a:ext cx="10044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155" tIns="53078" rIns="106155" bIns="5307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58800" y="1679575"/>
            <a:ext cx="1004411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6155" tIns="53078" rIns="106155" bIns="530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58800" y="6673850"/>
            <a:ext cx="2603500" cy="384175"/>
          </a:xfrm>
          <a:prstGeom prst="rect">
            <a:avLst/>
          </a:prstGeom>
        </p:spPr>
        <p:txBody>
          <a:bodyPr vert="horz" lIns="106155" tIns="53078" rIns="106155" bIns="53078" rtlCol="0" anchor="ctr"/>
          <a:lstStyle>
            <a:lvl1pPr algn="l" defTabSz="1061554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A4E79B-061D-4FC2-8217-603D24CA99C8}" type="datetimeFigureOut">
              <a:rPr lang="ru-RU"/>
              <a:pPr>
                <a:defRPr/>
              </a:pPr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813175" y="6673850"/>
            <a:ext cx="3535363" cy="384175"/>
          </a:xfrm>
          <a:prstGeom prst="rect">
            <a:avLst/>
          </a:prstGeom>
        </p:spPr>
        <p:txBody>
          <a:bodyPr vert="horz" lIns="106155" tIns="53078" rIns="106155" bIns="53078" rtlCol="0" anchor="ctr"/>
          <a:lstStyle>
            <a:lvl1pPr algn="ctr" defTabSz="1061554" fontAlgn="auto">
              <a:spcBef>
                <a:spcPts val="0"/>
              </a:spcBef>
              <a:spcAft>
                <a:spcPts val="0"/>
              </a:spcAft>
              <a:defRPr sz="15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99413" y="6673850"/>
            <a:ext cx="2603500" cy="384175"/>
          </a:xfrm>
          <a:prstGeom prst="rect">
            <a:avLst/>
          </a:prstGeom>
        </p:spPr>
        <p:txBody>
          <a:bodyPr vert="horz" lIns="106155" tIns="53078" rIns="106155" bIns="53078" rtlCol="0" anchor="ctr"/>
          <a:lstStyle>
            <a:lvl1pPr algn="r" defTabSz="1061554" fontAlgn="auto">
              <a:spcBef>
                <a:spcPts val="0"/>
              </a:spcBef>
              <a:spcAft>
                <a:spcPts val="0"/>
              </a:spcAft>
              <a:defRPr sz="15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5F1D069-0B6E-47C9-9D73-EAB385A818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1060450" rtl="0" fontAlgn="base"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2pPr>
      <a:lvl3pPr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3pPr>
      <a:lvl4pPr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4pPr>
      <a:lvl5pPr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5pPr>
      <a:lvl6pPr marL="457200"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6pPr>
      <a:lvl7pPr marL="914400"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7pPr>
      <a:lvl8pPr marL="1371600"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8pPr>
      <a:lvl9pPr marL="1828800" algn="ctr" defTabSz="1060450" rtl="0" fontAlgn="base"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" pitchFamily="34" charset="0"/>
        </a:defRPr>
      </a:lvl9pPr>
    </p:titleStyle>
    <p:bodyStyle>
      <a:lvl1pPr marL="396875" indent="-396875" algn="l" defTabSz="1060450" rtl="0" fontAlgn="base">
        <a:spcBef>
          <a:spcPct val="20000"/>
        </a:spcBef>
        <a:spcAft>
          <a:spcPct val="0"/>
        </a:spcAft>
        <a:buFont typeface="Arial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30200" algn="l" defTabSz="1060450" rtl="0" fontAlgn="base">
        <a:spcBef>
          <a:spcPct val="20000"/>
        </a:spcBef>
        <a:spcAft>
          <a:spcPct val="0"/>
        </a:spcAft>
        <a:buFont typeface="Arial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25563" indent="-265113" algn="l" defTabSz="1060450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57375" indent="-265113" algn="l" defTabSz="1060450" rtl="0" fontAlgn="base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387600" indent="-265113" algn="l" defTabSz="1060450" rtl="0" fontAlgn="base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19274" indent="-265389" algn="l" defTabSz="10615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450051" indent="-265389" algn="l" defTabSz="10615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3980828" indent="-265389" algn="l" defTabSz="10615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605" indent="-265389" algn="l" defTabSz="10615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30777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61554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2331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23107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53885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84662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715439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246216" algn="l" defTabSz="10615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баскет.jpg"/>
          <p:cNvPicPr>
            <a:picLocks noGrp="1" noChangeAspect="1"/>
          </p:cNvPicPr>
          <p:nvPr isPhoto="1"/>
        </p:nvPicPr>
        <p:blipFill>
          <a:blip r:embed="rId3">
            <a:lum bright="50000"/>
          </a:blip>
          <a:srcRect/>
          <a:stretch>
            <a:fillRect/>
          </a:stretch>
        </p:blipFill>
        <p:spPr bwMode="auto">
          <a:xfrm>
            <a:off x="0" y="225425"/>
            <a:ext cx="27908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2" name="Рисунок 2" descr="эмблема.png"/>
          <p:cNvPicPr>
            <a:picLocks noChangeAspect="1"/>
          </p:cNvPicPr>
          <p:nvPr/>
        </p:nvPicPr>
        <p:blipFill>
          <a:blip r:embed="rId4">
            <a:lum bright="40000"/>
          </a:blip>
          <a:srcRect/>
          <a:stretch>
            <a:fillRect/>
          </a:stretch>
        </p:blipFill>
        <p:spPr bwMode="auto">
          <a:xfrm>
            <a:off x="2703513" y="1574800"/>
            <a:ext cx="58420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Рисунок 3" descr="волейб.jpg"/>
          <p:cNvPicPr>
            <a:picLocks noChangeAspect="1"/>
          </p:cNvPicPr>
          <p:nvPr/>
        </p:nvPicPr>
        <p:blipFill>
          <a:blip r:embed="rId5">
            <a:lum bright="34000"/>
          </a:blip>
          <a:srcRect/>
          <a:stretch>
            <a:fillRect/>
          </a:stretch>
        </p:blipFill>
        <p:spPr bwMode="auto">
          <a:xfrm>
            <a:off x="8720138" y="5726113"/>
            <a:ext cx="2441575" cy="147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4" descr="гимнастика.jpg"/>
          <p:cNvPicPr>
            <a:picLocks noChangeAspect="1"/>
          </p:cNvPicPr>
          <p:nvPr/>
        </p:nvPicPr>
        <p:blipFill>
          <a:blip r:embed="rId6">
            <a:lum bright="44000"/>
          </a:blip>
          <a:srcRect/>
          <a:stretch>
            <a:fillRect/>
          </a:stretch>
        </p:blipFill>
        <p:spPr bwMode="auto">
          <a:xfrm>
            <a:off x="2790825" y="0"/>
            <a:ext cx="2354263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Рисунок 5" descr="дзюдо.jpg"/>
          <p:cNvPicPr>
            <a:picLocks noChangeAspect="1"/>
          </p:cNvPicPr>
          <p:nvPr/>
        </p:nvPicPr>
        <p:blipFill>
          <a:blip r:embed="rId7">
            <a:lum bright="34000"/>
          </a:blip>
          <a:srcRect/>
          <a:stretch>
            <a:fillRect/>
          </a:stretch>
        </p:blipFill>
        <p:spPr bwMode="auto">
          <a:xfrm>
            <a:off x="0" y="5251450"/>
            <a:ext cx="2703513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Рисунок 6" descr="легкая атл.jpg"/>
          <p:cNvPicPr>
            <a:picLocks noChangeAspect="1"/>
          </p:cNvPicPr>
          <p:nvPr/>
        </p:nvPicPr>
        <p:blipFill>
          <a:blip r:embed="rId8">
            <a:lum bright="40000"/>
          </a:blip>
          <a:srcRect/>
          <a:stretch>
            <a:fillRect/>
          </a:stretch>
        </p:blipFill>
        <p:spPr bwMode="auto">
          <a:xfrm>
            <a:off x="8632825" y="1649413"/>
            <a:ext cx="2528888" cy="195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Рисунок 7" descr="лыжи.jpg"/>
          <p:cNvPicPr>
            <a:picLocks noChangeAspect="1"/>
          </p:cNvPicPr>
          <p:nvPr/>
        </p:nvPicPr>
        <p:blipFill>
          <a:blip r:embed="rId9">
            <a:lum bright="40000"/>
          </a:blip>
          <a:srcRect/>
          <a:stretch>
            <a:fillRect/>
          </a:stretch>
        </p:blipFill>
        <p:spPr bwMode="auto">
          <a:xfrm>
            <a:off x="6191250" y="5251450"/>
            <a:ext cx="2528888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Рисунок 8" descr="тяжелая.jpg"/>
          <p:cNvPicPr>
            <a:picLocks noChangeAspect="1"/>
          </p:cNvPicPr>
          <p:nvPr/>
        </p:nvPicPr>
        <p:blipFill>
          <a:blip r:embed="rId10">
            <a:lum bright="40000"/>
          </a:blip>
          <a:srcRect/>
          <a:stretch>
            <a:fillRect/>
          </a:stretch>
        </p:blipFill>
        <p:spPr bwMode="auto">
          <a:xfrm>
            <a:off x="0" y="1874838"/>
            <a:ext cx="2703513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Рисунок 9" descr="эмблема.png"/>
          <p:cNvPicPr>
            <a:picLocks noChangeAspect="1"/>
          </p:cNvPicPr>
          <p:nvPr/>
        </p:nvPicPr>
        <p:blipFill>
          <a:blip r:embed="rId11">
            <a:lum bright="40000"/>
          </a:blip>
          <a:srcRect/>
          <a:stretch>
            <a:fillRect/>
          </a:stretch>
        </p:blipFill>
        <p:spPr bwMode="auto">
          <a:xfrm>
            <a:off x="0" y="3975100"/>
            <a:ext cx="2528888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Рисунок 10" descr="ориенртиров.jpg"/>
          <p:cNvPicPr>
            <a:picLocks noChangeAspect="1"/>
          </p:cNvPicPr>
          <p:nvPr/>
        </p:nvPicPr>
        <p:blipFill>
          <a:blip r:embed="rId12">
            <a:lum bright="40000"/>
          </a:blip>
          <a:srcRect/>
          <a:stretch>
            <a:fillRect/>
          </a:stretch>
        </p:blipFill>
        <p:spPr bwMode="auto">
          <a:xfrm>
            <a:off x="5145088" y="0"/>
            <a:ext cx="2963862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Рисунок 11" descr="плав.jpg"/>
          <p:cNvPicPr>
            <a:picLocks noChangeAspect="1"/>
          </p:cNvPicPr>
          <p:nvPr/>
        </p:nvPicPr>
        <p:blipFill>
          <a:blip r:embed="rId13">
            <a:lum bright="40000"/>
          </a:blip>
          <a:srcRect/>
          <a:stretch>
            <a:fillRect/>
          </a:stretch>
        </p:blipFill>
        <p:spPr bwMode="auto">
          <a:xfrm>
            <a:off x="2703513" y="5251450"/>
            <a:ext cx="3487737" cy="194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Рисунок 12" descr="хок.jpg"/>
          <p:cNvPicPr>
            <a:picLocks noChangeAspect="1"/>
          </p:cNvPicPr>
          <p:nvPr/>
        </p:nvPicPr>
        <p:blipFill>
          <a:blip r:embed="rId14">
            <a:lum bright="34000"/>
          </a:blip>
          <a:srcRect/>
          <a:stretch>
            <a:fillRect/>
          </a:stretch>
        </p:blipFill>
        <p:spPr bwMode="auto">
          <a:xfrm>
            <a:off x="8720138" y="3600450"/>
            <a:ext cx="2441575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3" name="Рисунок 13" descr="ф.jpg"/>
          <p:cNvPicPr>
            <a:picLocks noChangeAspect="1"/>
          </p:cNvPicPr>
          <p:nvPr/>
        </p:nvPicPr>
        <p:blipFill>
          <a:blip r:embed="rId15">
            <a:lum bright="40000"/>
          </a:blip>
          <a:srcRect/>
          <a:stretch>
            <a:fillRect/>
          </a:stretch>
        </p:blipFill>
        <p:spPr bwMode="auto">
          <a:xfrm>
            <a:off x="8370888" y="0"/>
            <a:ext cx="2790825" cy="164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5734757"/>
              </p:ext>
            </p:extLst>
          </p:nvPr>
        </p:nvGraphicFramePr>
        <p:xfrm>
          <a:off x="396279" y="516730"/>
          <a:ext cx="10484816" cy="6253772"/>
        </p:xfrm>
        <a:graphic>
          <a:graphicData uri="http://schemas.openxmlformats.org/drawingml/2006/table">
            <a:tbl>
              <a:tblPr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</a:tblPr>
              <a:tblGrid>
                <a:gridCol w="1769488"/>
                <a:gridCol w="2433049"/>
                <a:gridCol w="2949150"/>
                <a:gridCol w="3333129"/>
              </a:tblGrid>
              <a:tr h="3555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ид 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спорта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атегория 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занимающихся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ренеры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К</a:t>
                      </a:r>
                      <a:r>
                        <a:rPr lang="ru-RU" sz="1400" b="1" i="0" dirty="0" smtClean="0">
                          <a:latin typeface="Times New Roman"/>
                          <a:ea typeface="Times New Roman"/>
                          <a:cs typeface="Times New Roman"/>
                        </a:rPr>
                        <a:t>онтактная </a:t>
                      </a:r>
                      <a:r>
                        <a:rPr lang="ru-RU" sz="1400" b="1" i="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информация</a:t>
                      </a:r>
                      <a:endParaRPr lang="ru-RU" sz="1400" i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51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Спортивная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гимнастика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Девочки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6-7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Морозов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Иван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Федорович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Морозова Любовь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Николаевна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1990" algn="l"/>
                        </a:tabLs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с/к «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ДЮСШ»</a:t>
                      </a:r>
                      <a:r>
                        <a:rPr lang="ru-RU" sz="1400" b="0" baseline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Победы 15-а,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1990" algn="l"/>
                        </a:tabLs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2-04-17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22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Тяжёлая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атлетика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 и девочки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лет и старше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Поляков  Николай Владимирович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Лысенко Сергей Александрович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с/к «Дельфин», 5-65-76,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8-9123128101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22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Дзюдо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Мальчики и девочки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 лет</a:t>
                      </a:r>
                    </a:p>
                  </a:txBody>
                  <a:tcPr marL="37766" marR="37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Жучков Андрей Николаевич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Храмцов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Павел Сергеевич</a:t>
                      </a:r>
                    </a:p>
                  </a:txBody>
                  <a:tcPr marL="37766" marR="37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1990" algn="l"/>
                        </a:tabLs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с/к «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ДЮСШ» пр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Победы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15-а, 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491990" algn="l"/>
                        </a:tabLs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2-04-17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5128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Лёгкая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атлетика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 и девочки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8-13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Крайнов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Владислав Валентинович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Крайнова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Елена Петровна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Сазанов Евгений Игоревич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с/к «ДЮСШ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» пр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Победы 15-а,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2-04-17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34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Лыжные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гонки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 и девочки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9-10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Скопинцева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Светлана Юрьевна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Летягина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Гульниса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Хакимяновна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с/к «</a:t>
                      </a:r>
                      <a:r>
                        <a:rPr lang="ru-RU" sz="14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ДЮСШ»</a:t>
                      </a:r>
                      <a:r>
                        <a:rPr lang="ru-RU" sz="1400" b="1" baseline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Победы 15-а,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2-04-17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71537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Волейбол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Девочки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 8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9 лет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Макеева Алла Васильевна</a:t>
                      </a:r>
                    </a:p>
                  </a:txBody>
                  <a:tcPr marL="37766" marR="37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с/к «Лидер», 7-09-02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225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Мальчики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15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Окулов Олег Валерьевич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с/к «Дельфин», МБОУ 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СОШ</a:t>
                      </a:r>
                      <a:r>
                        <a:rPr lang="ru-RU" sz="1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№ 27</a:t>
                      </a:r>
                      <a:endParaRPr lang="ru-RU" sz="14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5-65-76, 8-9514773284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22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Фитнес-аэробика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Девочки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12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лет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Панова Валерия Владимировна</a:t>
                      </a: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с/к «Дельфин», 5-65-76,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8-9227489408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22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Спортивное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ориентирование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Девочки, мальчики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Гайденко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Ирина Анатольевна, </a:t>
                      </a:r>
                      <a:endParaRPr lang="ru-RU" sz="140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Устинова  Анна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Алексеевна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с/к «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ДЮСШ»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пр. Победы 15-а,</a:t>
                      </a:r>
                      <a:endParaRPr lang="ru-RU" sz="1400" b="1" baseline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2-04-17, 8-9000262408,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8-9000230631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2255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Фигурное катание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Мальчики, девочки  с 6 лет </a:t>
                      </a: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Новикова Наталья Владимировна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с/к «ДЮСШ»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пр. Победы 15а,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2-04-17,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8-9220109910</a:t>
                      </a: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64199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Футбол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</a:t>
                      </a:r>
                      <a:r>
                        <a:rPr lang="ru-RU" sz="1400" baseline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aseline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2009-2017</a:t>
                      </a:r>
                      <a:r>
                        <a:rPr lang="ru-RU" sz="140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г.р.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Царьков Евгений Андреевич</a:t>
                      </a:r>
                    </a:p>
                    <a:p>
                      <a:pPr marL="0" marR="0" indent="0" algn="ctr" defTabSz="1061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Пинчук Александр Игнатьевич</a:t>
                      </a:r>
                    </a:p>
                  </a:txBody>
                  <a:tcPr marL="37766" marR="37766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10615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8-9123266504,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8-9068905494</a:t>
                      </a:r>
                    </a:p>
                  </a:txBody>
                  <a:tcPr marL="37766" marR="37766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2534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Хоккей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 9-10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Печерских Андрей Григорьевич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Стадион «Труд» , 8-9995859575</a:t>
                      </a: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  <a:tr h="4341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Баскетбол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Мальчики 12-13 лет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Смердев Андрей Николаевич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МБОУ СОШ № 30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8-9525212601</a:t>
                      </a:r>
                    </a:p>
                  </a:txBody>
                  <a:tcPr marL="37766" marR="37766" marT="0" marB="0" anchor="ctr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75" name="TextBox 16"/>
          <p:cNvSpPr txBox="1">
            <a:spLocks noChangeArrowheads="1"/>
          </p:cNvSpPr>
          <p:nvPr/>
        </p:nvSpPr>
        <p:spPr bwMode="auto">
          <a:xfrm>
            <a:off x="468288" y="155358"/>
            <a:ext cx="10580688" cy="722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6155" tIns="53078" rIns="106155" bIns="53078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Набор в отделения МБУДО «ДЮСШ» 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2023-2024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учебный год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6" name="TextBox 17"/>
          <p:cNvSpPr txBox="1">
            <a:spLocks noChangeArrowheads="1"/>
          </p:cNvSpPr>
          <p:nvPr/>
        </p:nvSpPr>
        <p:spPr bwMode="auto">
          <a:xfrm>
            <a:off x="-393898" y="6678185"/>
            <a:ext cx="10801200" cy="4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6155" tIns="53078" rIns="106155" bIns="53078">
            <a:spAutoFit/>
          </a:bodyPr>
          <a:lstStyle/>
          <a:p>
            <a:pPr algn="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справки по вопросам набора по телефону: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5-54-38,  5-65-76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(Администрация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МБУДО «ДЮСШ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»)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978</TotalTime>
  <Words>284</Words>
  <Application>Microsoft Office PowerPoint</Application>
  <PresentationFormat>Произвольный</PresentationFormat>
  <Paragraphs>88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16</dc:creator>
  <cp:lastModifiedBy>16</cp:lastModifiedBy>
  <cp:revision>106</cp:revision>
  <cp:lastPrinted>2021-08-25T06:22:13Z</cp:lastPrinted>
  <dcterms:created xsi:type="dcterms:W3CDTF">2015-08-27T05:44:06Z</dcterms:created>
  <dcterms:modified xsi:type="dcterms:W3CDTF">2023-08-21T05:49:25Z</dcterms:modified>
</cp:coreProperties>
</file>